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charts/chart1.xml" ContentType="application/vnd.openxmlformats-officedocument.drawingml.char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hu-H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4994" autoAdjust="0"/>
    <p:restoredTop sz="94660"/>
  </p:normalViewPr>
  <p:slideViewPr>
    <p:cSldViewPr snapToGrid="0">
      <p:cViewPr varScale="1">
        <p:scale>
          <a:sx n="81" d="100"/>
          <a:sy n="81" d="100"/>
        </p:scale>
        <p:origin x="120" y="33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hu-HU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tx>
        <c:rich>
          <a:bodyPr rot="0" anchor="ctr" anchorCtr="1"/>
          <a:lstStyle/>
          <a:p>
            <a:pPr>
              <a:defRPr sz="1862" b="0" strike="noStrike" spc="-1">
                <a:solidFill>
                  <a:srgbClr val="595959"/>
                </a:solidFill>
                <a:uFill>
                  <a:solidFill>
                    <a:srgbClr val="FFFFFF"/>
                  </a:solidFill>
                </a:uFill>
                <a:latin typeface="Calibri"/>
                <a:ea typeface="DejaVu Sans"/>
              </a:defRPr>
            </a:pPr>
            <a:r>
              <a:rPr lang="pt-BR" sz="1862" b="0" strike="noStrike" spc="-1" dirty="0">
                <a:solidFill>
                  <a:srgbClr val="595959"/>
                </a:solidFill>
                <a:uFill>
                  <a:solidFill>
                    <a:srgbClr val="FFFFFF"/>
                  </a:solidFill>
                </a:uFill>
                <a:latin typeface="Calibri"/>
                <a:ea typeface="DejaVu Sans"/>
              </a:rPr>
              <a:t>Gráfico de Colunas ou Barras</a:t>
            </a:r>
          </a:p>
        </c:rich>
      </c:tx>
      <c:layout>
        <c:manualLayout>
          <c:xMode val="edge"/>
          <c:yMode val="edge"/>
          <c:x val="0.28537644073996249"/>
          <c:y val="9.4075966425789748E-2"/>
        </c:manualLayout>
      </c:layout>
      <c:overlay val="0"/>
    </c:title>
    <c:autoTitleDeleted val="0"/>
    <c:view3D>
      <c:rotX val="15"/>
      <c:rotY val="20"/>
      <c:rAngAx val="1"/>
    </c:view3D>
    <c:floor>
      <c:thickness val="0"/>
      <c:spPr>
        <a:noFill/>
        <a:ln w="6480">
          <a:noFill/>
        </a:ln>
      </c:spPr>
    </c:floor>
    <c:sideWall>
      <c:thickness val="0"/>
    </c:sideWall>
    <c:backWall>
      <c:thickness val="0"/>
      <c:spPr>
        <a:noFill/>
        <a:ln w="6480">
          <a:noFill/>
        </a:ln>
      </c:spPr>
    </c:backWall>
    <c:plotArea>
      <c:layout>
        <c:manualLayout>
          <c:layoutTarget val="inner"/>
          <c:xMode val="edge"/>
          <c:yMode val="edge"/>
          <c:x val="0.121935845356493"/>
          <c:y val="0.19060351413292601"/>
          <c:w val="0.856702619414484"/>
          <c:h val="0.74837662337662303"/>
        </c:manualLayout>
      </c:layout>
      <c:bar3DChart>
        <c:barDir val="bar"/>
        <c:grouping val="clustered"/>
        <c:varyColors val="0"/>
        <c:ser>
          <c:idx val="0"/>
          <c:order val="0"/>
          <c:tx>
            <c:strRef>
              <c:f>label 0</c:f>
              <c:strCache>
                <c:ptCount val="1"/>
                <c:pt idx="0">
                  <c:v>Sedan</c:v>
                </c:pt>
              </c:strCache>
            </c:strRef>
          </c:tx>
          <c:spPr>
            <a:solidFill>
              <a:srgbClr val="5B9BD5"/>
            </a:solidFill>
            <a:ln>
              <a:noFill/>
            </a:ln>
          </c:spPr>
          <c:invertIfNegative val="0"/>
          <c:dLbls>
            <c:spPr>
              <a:noFill/>
              <a:ln>
                <a:noFill/>
              </a:ln>
              <a:effectLst/>
            </c:spPr>
            <c:showLegendKey val="0"/>
            <c:showVal val="1"/>
            <c:showCatName val="0"/>
            <c:showSerName val="0"/>
            <c:showPercent val="0"/>
            <c:showBubbleSize val="1"/>
            <c:showLeaderLines val="0"/>
            <c:extLst>
              <c:ext xmlns:c15="http://schemas.microsoft.com/office/drawing/2012/chart" uri="{CE6537A1-D6FC-4f65-9D91-7224C49458BB}">
                <c15:layout/>
                <c15:showLeaderLines val="0"/>
              </c:ext>
            </c:extLst>
          </c:dLbls>
          <c:cat>
            <c:strRef>
              <c:f>categories</c:f>
              <c:strCache>
                <c:ptCount val="1"/>
                <c:pt idx="0">
                  <c:v>Categoria 1</c:v>
                </c:pt>
              </c:strCache>
            </c:strRef>
          </c:cat>
          <c:val>
            <c:numRef>
              <c:f>0</c:f>
              <c:numCache>
                <c:formatCode>General</c:formatCode>
                <c:ptCount val="1"/>
                <c:pt idx="0">
                  <c:v>13</c:v>
                </c:pt>
              </c:numCache>
            </c:numRef>
          </c:val>
        </c:ser>
        <c:ser>
          <c:idx val="1"/>
          <c:order val="1"/>
          <c:tx>
            <c:strRef>
              <c:f>label 1</c:f>
              <c:strCache>
                <c:ptCount val="1"/>
                <c:pt idx="0">
                  <c:v>Hatch</c:v>
                </c:pt>
              </c:strCache>
            </c:strRef>
          </c:tx>
          <c:spPr>
            <a:solidFill>
              <a:srgbClr val="ED7D31"/>
            </a:solidFill>
            <a:ln>
              <a:noFill/>
            </a:ln>
          </c:spPr>
          <c:invertIfNegative val="0"/>
          <c:dLbls>
            <c:spPr>
              <a:noFill/>
              <a:ln>
                <a:noFill/>
              </a:ln>
              <a:effectLst/>
            </c:spPr>
            <c:showLegendKey val="0"/>
            <c:showVal val="1"/>
            <c:showCatName val="0"/>
            <c:showSerName val="0"/>
            <c:showPercent val="0"/>
            <c:showBubbleSize val="1"/>
            <c:showLeaderLines val="0"/>
            <c:extLst>
              <c:ext xmlns:c15="http://schemas.microsoft.com/office/drawing/2012/chart" uri="{CE6537A1-D6FC-4f65-9D91-7224C49458BB}">
                <c15:layout/>
                <c15:showLeaderLines val="0"/>
              </c:ext>
            </c:extLst>
          </c:dLbls>
          <c:cat>
            <c:strRef>
              <c:f>categories</c:f>
              <c:strCache>
                <c:ptCount val="1"/>
                <c:pt idx="0">
                  <c:v>Categoria 1</c:v>
                </c:pt>
              </c:strCache>
            </c:strRef>
          </c:cat>
          <c:val>
            <c:numRef>
              <c:f>1</c:f>
              <c:numCache>
                <c:formatCode>General</c:formatCode>
                <c:ptCount val="1"/>
                <c:pt idx="0">
                  <c:v>6</c:v>
                </c:pt>
              </c:numCache>
            </c:numRef>
          </c:val>
        </c:ser>
        <c:ser>
          <c:idx val="2"/>
          <c:order val="2"/>
          <c:tx>
            <c:strRef>
              <c:f>label 2</c:f>
              <c:strCache>
                <c:ptCount val="1"/>
                <c:pt idx="0">
                  <c:v>Cupe</c:v>
                </c:pt>
              </c:strCache>
            </c:strRef>
          </c:tx>
          <c:spPr>
            <a:solidFill>
              <a:srgbClr val="A5A5A5"/>
            </a:solidFill>
            <a:ln>
              <a:noFill/>
            </a:ln>
          </c:spPr>
          <c:invertIfNegative val="0"/>
          <c:dLbls>
            <c:spPr>
              <a:noFill/>
              <a:ln>
                <a:noFill/>
              </a:ln>
              <a:effectLst/>
            </c:spPr>
            <c:showLegendKey val="0"/>
            <c:showVal val="1"/>
            <c:showCatName val="0"/>
            <c:showSerName val="0"/>
            <c:showPercent val="0"/>
            <c:showBubbleSize val="1"/>
            <c:showLeaderLines val="0"/>
            <c:extLst>
              <c:ext xmlns:c15="http://schemas.microsoft.com/office/drawing/2012/chart" uri="{CE6537A1-D6FC-4f65-9D91-7224C49458BB}">
                <c15:layout/>
                <c15:showLeaderLines val="0"/>
              </c:ext>
            </c:extLst>
          </c:dLbls>
          <c:cat>
            <c:strRef>
              <c:f>categories</c:f>
              <c:strCache>
                <c:ptCount val="1"/>
                <c:pt idx="0">
                  <c:v>Categoria 1</c:v>
                </c:pt>
              </c:strCache>
            </c:strRef>
          </c:cat>
          <c:val>
            <c:numRef>
              <c:f>2</c:f>
              <c:numCache>
                <c:formatCode>General</c:formatCode>
                <c:ptCount val="1"/>
                <c:pt idx="0">
                  <c:v>2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0"/>
        <c:shape val="box"/>
        <c:axId val="125559480"/>
        <c:axId val="125559864"/>
        <c:axId val="0"/>
      </c:bar3DChart>
      <c:catAx>
        <c:axId val="125559480"/>
        <c:scaling>
          <c:orientation val="minMax"/>
        </c:scaling>
        <c:delete val="1"/>
        <c:axPos val="l"/>
        <c:numFmt formatCode="General" sourceLinked="1"/>
        <c:majorTickMark val="none"/>
        <c:minorTickMark val="none"/>
        <c:tickLblPos val="nextTo"/>
        <c:crossAx val="125559864"/>
        <c:crosses val="autoZero"/>
        <c:auto val="1"/>
        <c:lblAlgn val="ctr"/>
        <c:lblOffset val="100"/>
        <c:noMultiLvlLbl val="1"/>
      </c:catAx>
      <c:valAx>
        <c:axId val="125559864"/>
        <c:scaling>
          <c:orientation val="minMax"/>
        </c:scaling>
        <c:delete val="1"/>
        <c:axPos val="b"/>
        <c:numFmt formatCode="General" sourceLinked="0"/>
        <c:majorTickMark val="none"/>
        <c:minorTickMark val="none"/>
        <c:tickLblPos val="nextTo"/>
        <c:crossAx val="125559480"/>
        <c:crosses val="autoZero"/>
        <c:crossBetween val="midCat"/>
      </c:valAx>
      <c:spPr>
        <a:noFill/>
        <a:ln w="6480">
          <a:noFill/>
        </a:ln>
      </c:spPr>
    </c:plotArea>
    <c:legend>
      <c:legendPos val="b"/>
      <c:layout/>
      <c:overlay val="0"/>
      <c:spPr>
        <a:noFill/>
        <a:ln>
          <a:noFill/>
        </a:ln>
      </c:spPr>
    </c:legend>
    <c:plotVisOnly val="1"/>
    <c:dispBlanksAs val="gap"/>
    <c:showDLblsOverMax val="1"/>
  </c:chart>
  <c:spPr>
    <a:noFill/>
    <a:ln>
      <a:noFill/>
    </a:ln>
  </c:spPr>
</c:chartSpace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Cím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hu-HU" smtClean="0"/>
              <a:t>Mintacím szerkesztése</a:t>
            </a:r>
            <a:endParaRPr lang="hu-HU"/>
          </a:p>
        </p:txBody>
      </p:sp>
      <p:sp>
        <p:nvSpPr>
          <p:cNvPr id="3" name="Alcím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hu-HU" smtClean="0"/>
              <a:t>Alcím mintájának szerkesztése</a:t>
            </a:r>
            <a:endParaRPr lang="hu-HU"/>
          </a:p>
        </p:txBody>
      </p:sp>
      <p:sp>
        <p:nvSpPr>
          <p:cNvPr id="4" name="Dátum hely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924D02-4953-4484-91C4-508D223421CE}" type="datetimeFigureOut">
              <a:rPr lang="hu-HU" smtClean="0"/>
              <a:t>2019.01.21.</a:t>
            </a:fld>
            <a:endParaRPr lang="hu-HU"/>
          </a:p>
        </p:txBody>
      </p:sp>
      <p:sp>
        <p:nvSpPr>
          <p:cNvPr id="5" name="Élőláb hely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6" name="Dia számának hely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7AF5BBD-15F9-4995-8F97-78DFBE650D77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638337214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Cím és függőleges szöv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hu-HU" smtClean="0"/>
              <a:t>Mintacím szerkesztése</a:t>
            </a:r>
            <a:endParaRPr lang="hu-HU"/>
          </a:p>
        </p:txBody>
      </p:sp>
      <p:sp>
        <p:nvSpPr>
          <p:cNvPr id="3" name="Függőleges szöveg helye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hu-HU" smtClean="0"/>
              <a:t>Mintaszöveg szerkesztése</a:t>
            </a:r>
          </a:p>
          <a:p>
            <a:pPr lvl="1"/>
            <a:r>
              <a:rPr lang="hu-HU" smtClean="0"/>
              <a:t>Második szint</a:t>
            </a:r>
          </a:p>
          <a:p>
            <a:pPr lvl="2"/>
            <a:r>
              <a:rPr lang="hu-HU" smtClean="0"/>
              <a:t>Harmadik szint</a:t>
            </a:r>
          </a:p>
          <a:p>
            <a:pPr lvl="3"/>
            <a:r>
              <a:rPr lang="hu-HU" smtClean="0"/>
              <a:t>Negyedik szint</a:t>
            </a:r>
          </a:p>
          <a:p>
            <a:pPr lvl="4"/>
            <a:r>
              <a:rPr lang="hu-HU" smtClean="0"/>
              <a:t>Ötödik szint</a:t>
            </a:r>
            <a:endParaRPr lang="hu-HU"/>
          </a:p>
        </p:txBody>
      </p:sp>
      <p:sp>
        <p:nvSpPr>
          <p:cNvPr id="4" name="Dátum hely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924D02-4953-4484-91C4-508D223421CE}" type="datetimeFigureOut">
              <a:rPr lang="hu-HU" smtClean="0"/>
              <a:t>2019.01.21.</a:t>
            </a:fld>
            <a:endParaRPr lang="hu-HU"/>
          </a:p>
        </p:txBody>
      </p:sp>
      <p:sp>
        <p:nvSpPr>
          <p:cNvPr id="5" name="Élőláb hely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6" name="Dia számának hely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7AF5BBD-15F9-4995-8F97-78DFBE650D77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2572320240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Függőleges cím és szöv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Függőleges cím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hu-HU" smtClean="0"/>
              <a:t>Mintacím szerkesztése</a:t>
            </a:r>
            <a:endParaRPr lang="hu-HU"/>
          </a:p>
        </p:txBody>
      </p:sp>
      <p:sp>
        <p:nvSpPr>
          <p:cNvPr id="3" name="Függőleges szöveg helye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hu-HU" smtClean="0"/>
              <a:t>Mintaszöveg szerkesztése</a:t>
            </a:r>
          </a:p>
          <a:p>
            <a:pPr lvl="1"/>
            <a:r>
              <a:rPr lang="hu-HU" smtClean="0"/>
              <a:t>Második szint</a:t>
            </a:r>
          </a:p>
          <a:p>
            <a:pPr lvl="2"/>
            <a:r>
              <a:rPr lang="hu-HU" smtClean="0"/>
              <a:t>Harmadik szint</a:t>
            </a:r>
          </a:p>
          <a:p>
            <a:pPr lvl="3"/>
            <a:r>
              <a:rPr lang="hu-HU" smtClean="0"/>
              <a:t>Negyedik szint</a:t>
            </a:r>
          </a:p>
          <a:p>
            <a:pPr lvl="4"/>
            <a:r>
              <a:rPr lang="hu-HU" smtClean="0"/>
              <a:t>Ötödik szint</a:t>
            </a:r>
            <a:endParaRPr lang="hu-HU"/>
          </a:p>
        </p:txBody>
      </p:sp>
      <p:sp>
        <p:nvSpPr>
          <p:cNvPr id="4" name="Dátum hely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924D02-4953-4484-91C4-508D223421CE}" type="datetimeFigureOut">
              <a:rPr lang="hu-HU" smtClean="0"/>
              <a:t>2019.01.21.</a:t>
            </a:fld>
            <a:endParaRPr lang="hu-HU"/>
          </a:p>
        </p:txBody>
      </p:sp>
      <p:sp>
        <p:nvSpPr>
          <p:cNvPr id="5" name="Élőláb hely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6" name="Dia számának hely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7AF5BBD-15F9-4995-8F97-78DFBE650D77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388504142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Cím és tartalo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hu-HU" smtClean="0"/>
              <a:t>Mintacím szerkesztése</a:t>
            </a:r>
            <a:endParaRPr lang="hu-HU"/>
          </a:p>
        </p:txBody>
      </p:sp>
      <p:sp>
        <p:nvSpPr>
          <p:cNvPr id="3" name="Tartalom helye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hu-HU" smtClean="0"/>
              <a:t>Mintaszöveg szerkesztése</a:t>
            </a:r>
          </a:p>
          <a:p>
            <a:pPr lvl="1"/>
            <a:r>
              <a:rPr lang="hu-HU" smtClean="0"/>
              <a:t>Második szint</a:t>
            </a:r>
          </a:p>
          <a:p>
            <a:pPr lvl="2"/>
            <a:r>
              <a:rPr lang="hu-HU" smtClean="0"/>
              <a:t>Harmadik szint</a:t>
            </a:r>
          </a:p>
          <a:p>
            <a:pPr lvl="3"/>
            <a:r>
              <a:rPr lang="hu-HU" smtClean="0"/>
              <a:t>Negyedik szint</a:t>
            </a:r>
          </a:p>
          <a:p>
            <a:pPr lvl="4"/>
            <a:r>
              <a:rPr lang="hu-HU" smtClean="0"/>
              <a:t>Ötödik szint</a:t>
            </a:r>
            <a:endParaRPr lang="hu-HU"/>
          </a:p>
        </p:txBody>
      </p:sp>
      <p:sp>
        <p:nvSpPr>
          <p:cNvPr id="4" name="Dátum hely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924D02-4953-4484-91C4-508D223421CE}" type="datetimeFigureOut">
              <a:rPr lang="hu-HU" smtClean="0"/>
              <a:t>2019.01.21.</a:t>
            </a:fld>
            <a:endParaRPr lang="hu-HU"/>
          </a:p>
        </p:txBody>
      </p:sp>
      <p:sp>
        <p:nvSpPr>
          <p:cNvPr id="5" name="Élőláb hely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6" name="Dia számának hely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7AF5BBD-15F9-4995-8F97-78DFBE650D77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203697383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zakaszfejléc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hu-HU" smtClean="0"/>
              <a:t>Mintacím szerkesztése</a:t>
            </a:r>
            <a:endParaRPr lang="hu-HU"/>
          </a:p>
        </p:txBody>
      </p:sp>
      <p:sp>
        <p:nvSpPr>
          <p:cNvPr id="3" name="Szöveg helye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hu-HU" smtClean="0"/>
              <a:t>Mintaszöveg szerkesztése</a:t>
            </a:r>
          </a:p>
        </p:txBody>
      </p:sp>
      <p:sp>
        <p:nvSpPr>
          <p:cNvPr id="4" name="Dátum hely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924D02-4953-4484-91C4-508D223421CE}" type="datetimeFigureOut">
              <a:rPr lang="hu-HU" smtClean="0"/>
              <a:t>2019.01.21.</a:t>
            </a:fld>
            <a:endParaRPr lang="hu-HU"/>
          </a:p>
        </p:txBody>
      </p:sp>
      <p:sp>
        <p:nvSpPr>
          <p:cNvPr id="5" name="Élőláb hely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6" name="Dia számának hely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7AF5BBD-15F9-4995-8F97-78DFBE650D77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266408093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tartalomrész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hu-HU" smtClean="0"/>
              <a:t>Mintacím szerkesztése</a:t>
            </a:r>
            <a:endParaRPr lang="hu-HU"/>
          </a:p>
        </p:txBody>
      </p:sp>
      <p:sp>
        <p:nvSpPr>
          <p:cNvPr id="3" name="Tartalom helye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hu-HU" smtClean="0"/>
              <a:t>Mintaszöveg szerkesztése</a:t>
            </a:r>
          </a:p>
          <a:p>
            <a:pPr lvl="1"/>
            <a:r>
              <a:rPr lang="hu-HU" smtClean="0"/>
              <a:t>Második szint</a:t>
            </a:r>
          </a:p>
          <a:p>
            <a:pPr lvl="2"/>
            <a:r>
              <a:rPr lang="hu-HU" smtClean="0"/>
              <a:t>Harmadik szint</a:t>
            </a:r>
          </a:p>
          <a:p>
            <a:pPr lvl="3"/>
            <a:r>
              <a:rPr lang="hu-HU" smtClean="0"/>
              <a:t>Negyedik szint</a:t>
            </a:r>
          </a:p>
          <a:p>
            <a:pPr lvl="4"/>
            <a:r>
              <a:rPr lang="hu-HU" smtClean="0"/>
              <a:t>Ötödik szint</a:t>
            </a:r>
            <a:endParaRPr lang="hu-HU"/>
          </a:p>
        </p:txBody>
      </p:sp>
      <p:sp>
        <p:nvSpPr>
          <p:cNvPr id="4" name="Tartalom helye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hu-HU" smtClean="0"/>
              <a:t>Mintaszöveg szerkesztése</a:t>
            </a:r>
          </a:p>
          <a:p>
            <a:pPr lvl="1"/>
            <a:r>
              <a:rPr lang="hu-HU" smtClean="0"/>
              <a:t>Második szint</a:t>
            </a:r>
          </a:p>
          <a:p>
            <a:pPr lvl="2"/>
            <a:r>
              <a:rPr lang="hu-HU" smtClean="0"/>
              <a:t>Harmadik szint</a:t>
            </a:r>
          </a:p>
          <a:p>
            <a:pPr lvl="3"/>
            <a:r>
              <a:rPr lang="hu-HU" smtClean="0"/>
              <a:t>Negyedik szint</a:t>
            </a:r>
          </a:p>
          <a:p>
            <a:pPr lvl="4"/>
            <a:r>
              <a:rPr lang="hu-HU" smtClean="0"/>
              <a:t>Ötödik szint</a:t>
            </a:r>
            <a:endParaRPr lang="hu-HU"/>
          </a:p>
        </p:txBody>
      </p:sp>
      <p:sp>
        <p:nvSpPr>
          <p:cNvPr id="5" name="Dátum hely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924D02-4953-4484-91C4-508D223421CE}" type="datetimeFigureOut">
              <a:rPr lang="hu-HU" smtClean="0"/>
              <a:t>2019.01.21.</a:t>
            </a:fld>
            <a:endParaRPr lang="hu-HU"/>
          </a:p>
        </p:txBody>
      </p:sp>
      <p:sp>
        <p:nvSpPr>
          <p:cNvPr id="6" name="Élőláb hely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7" name="Dia számának hely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7AF5BBD-15F9-4995-8F97-78DFBE650D77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144772521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Összehasonlítá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hu-HU" smtClean="0"/>
              <a:t>Mintacím szerkesztése</a:t>
            </a:r>
            <a:endParaRPr lang="hu-HU"/>
          </a:p>
        </p:txBody>
      </p:sp>
      <p:sp>
        <p:nvSpPr>
          <p:cNvPr id="3" name="Szöveg helye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hu-HU" smtClean="0"/>
              <a:t>Mintaszöveg szerkesztése</a:t>
            </a:r>
          </a:p>
        </p:txBody>
      </p:sp>
      <p:sp>
        <p:nvSpPr>
          <p:cNvPr id="4" name="Tartalom helye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hu-HU" smtClean="0"/>
              <a:t>Mintaszöveg szerkesztése</a:t>
            </a:r>
          </a:p>
          <a:p>
            <a:pPr lvl="1"/>
            <a:r>
              <a:rPr lang="hu-HU" smtClean="0"/>
              <a:t>Második szint</a:t>
            </a:r>
          </a:p>
          <a:p>
            <a:pPr lvl="2"/>
            <a:r>
              <a:rPr lang="hu-HU" smtClean="0"/>
              <a:t>Harmadik szint</a:t>
            </a:r>
          </a:p>
          <a:p>
            <a:pPr lvl="3"/>
            <a:r>
              <a:rPr lang="hu-HU" smtClean="0"/>
              <a:t>Negyedik szint</a:t>
            </a:r>
          </a:p>
          <a:p>
            <a:pPr lvl="4"/>
            <a:r>
              <a:rPr lang="hu-HU" smtClean="0"/>
              <a:t>Ötödik szint</a:t>
            </a:r>
            <a:endParaRPr lang="hu-HU"/>
          </a:p>
        </p:txBody>
      </p:sp>
      <p:sp>
        <p:nvSpPr>
          <p:cNvPr id="5" name="Szöveg helye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hu-HU" smtClean="0"/>
              <a:t>Mintaszöveg szerkesztése</a:t>
            </a:r>
          </a:p>
        </p:txBody>
      </p:sp>
      <p:sp>
        <p:nvSpPr>
          <p:cNvPr id="6" name="Tartalom helye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hu-HU" smtClean="0"/>
              <a:t>Mintaszöveg szerkesztése</a:t>
            </a:r>
          </a:p>
          <a:p>
            <a:pPr lvl="1"/>
            <a:r>
              <a:rPr lang="hu-HU" smtClean="0"/>
              <a:t>Második szint</a:t>
            </a:r>
          </a:p>
          <a:p>
            <a:pPr lvl="2"/>
            <a:r>
              <a:rPr lang="hu-HU" smtClean="0"/>
              <a:t>Harmadik szint</a:t>
            </a:r>
          </a:p>
          <a:p>
            <a:pPr lvl="3"/>
            <a:r>
              <a:rPr lang="hu-HU" smtClean="0"/>
              <a:t>Negyedik szint</a:t>
            </a:r>
          </a:p>
          <a:p>
            <a:pPr lvl="4"/>
            <a:r>
              <a:rPr lang="hu-HU" smtClean="0"/>
              <a:t>Ötödik szint</a:t>
            </a:r>
            <a:endParaRPr lang="hu-HU"/>
          </a:p>
        </p:txBody>
      </p:sp>
      <p:sp>
        <p:nvSpPr>
          <p:cNvPr id="7" name="Dátum helye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924D02-4953-4484-91C4-508D223421CE}" type="datetimeFigureOut">
              <a:rPr lang="hu-HU" smtClean="0"/>
              <a:t>2019.01.21.</a:t>
            </a:fld>
            <a:endParaRPr lang="hu-HU"/>
          </a:p>
        </p:txBody>
      </p:sp>
      <p:sp>
        <p:nvSpPr>
          <p:cNvPr id="8" name="Élőláb helye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9" name="Dia számának helye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7AF5BBD-15F9-4995-8F97-78DFBE650D77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177751134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Csak cí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hu-HU" smtClean="0"/>
              <a:t>Mintacím szerkesztése</a:t>
            </a:r>
            <a:endParaRPr lang="hu-HU"/>
          </a:p>
        </p:txBody>
      </p:sp>
      <p:sp>
        <p:nvSpPr>
          <p:cNvPr id="3" name="Dátum helye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924D02-4953-4484-91C4-508D223421CE}" type="datetimeFigureOut">
              <a:rPr lang="hu-HU" smtClean="0"/>
              <a:t>2019.01.21.</a:t>
            </a:fld>
            <a:endParaRPr lang="hu-HU"/>
          </a:p>
        </p:txBody>
      </p:sp>
      <p:sp>
        <p:nvSpPr>
          <p:cNvPr id="4" name="Élőláb helye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5" name="Dia számának helye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7AF5BBD-15F9-4995-8F97-78DFBE650D77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241532713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Üre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átum helye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924D02-4953-4484-91C4-508D223421CE}" type="datetimeFigureOut">
              <a:rPr lang="hu-HU" smtClean="0"/>
              <a:t>2019.01.21.</a:t>
            </a:fld>
            <a:endParaRPr lang="hu-HU"/>
          </a:p>
        </p:txBody>
      </p:sp>
      <p:sp>
        <p:nvSpPr>
          <p:cNvPr id="3" name="Élőláb helye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4" name="Dia számának helye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7AF5BBD-15F9-4995-8F97-78DFBE650D77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93696481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Tartalomrész képaláíráss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hu-HU" smtClean="0"/>
              <a:t>Mintacím szerkesztése</a:t>
            </a:r>
            <a:endParaRPr lang="hu-HU"/>
          </a:p>
        </p:txBody>
      </p:sp>
      <p:sp>
        <p:nvSpPr>
          <p:cNvPr id="3" name="Tartalom helye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hu-HU" smtClean="0"/>
              <a:t>Mintaszöveg szerkesztése</a:t>
            </a:r>
          </a:p>
          <a:p>
            <a:pPr lvl="1"/>
            <a:r>
              <a:rPr lang="hu-HU" smtClean="0"/>
              <a:t>Második szint</a:t>
            </a:r>
          </a:p>
          <a:p>
            <a:pPr lvl="2"/>
            <a:r>
              <a:rPr lang="hu-HU" smtClean="0"/>
              <a:t>Harmadik szint</a:t>
            </a:r>
          </a:p>
          <a:p>
            <a:pPr lvl="3"/>
            <a:r>
              <a:rPr lang="hu-HU" smtClean="0"/>
              <a:t>Negyedik szint</a:t>
            </a:r>
          </a:p>
          <a:p>
            <a:pPr lvl="4"/>
            <a:r>
              <a:rPr lang="hu-HU" smtClean="0"/>
              <a:t>Ötödik szint</a:t>
            </a:r>
            <a:endParaRPr lang="hu-HU"/>
          </a:p>
        </p:txBody>
      </p:sp>
      <p:sp>
        <p:nvSpPr>
          <p:cNvPr id="4" name="Szöveg helye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hu-HU" smtClean="0"/>
              <a:t>Mintaszöveg szerkesztése</a:t>
            </a:r>
          </a:p>
        </p:txBody>
      </p:sp>
      <p:sp>
        <p:nvSpPr>
          <p:cNvPr id="5" name="Dátum hely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924D02-4953-4484-91C4-508D223421CE}" type="datetimeFigureOut">
              <a:rPr lang="hu-HU" smtClean="0"/>
              <a:t>2019.01.21.</a:t>
            </a:fld>
            <a:endParaRPr lang="hu-HU"/>
          </a:p>
        </p:txBody>
      </p:sp>
      <p:sp>
        <p:nvSpPr>
          <p:cNvPr id="6" name="Élőláb hely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7" name="Dia számának hely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7AF5BBD-15F9-4995-8F97-78DFBE650D77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401784614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Kép képaláíráss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hu-HU" smtClean="0"/>
              <a:t>Mintacím szerkesztése</a:t>
            </a:r>
            <a:endParaRPr lang="hu-HU"/>
          </a:p>
        </p:txBody>
      </p:sp>
      <p:sp>
        <p:nvSpPr>
          <p:cNvPr id="3" name="Kép helye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hu-HU"/>
          </a:p>
        </p:txBody>
      </p:sp>
      <p:sp>
        <p:nvSpPr>
          <p:cNvPr id="4" name="Szöveg helye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hu-HU" smtClean="0"/>
              <a:t>Mintaszöveg szerkesztése</a:t>
            </a:r>
          </a:p>
        </p:txBody>
      </p:sp>
      <p:sp>
        <p:nvSpPr>
          <p:cNvPr id="5" name="Dátum hely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924D02-4953-4484-91C4-508D223421CE}" type="datetimeFigureOut">
              <a:rPr lang="hu-HU" smtClean="0"/>
              <a:t>2019.01.21.</a:t>
            </a:fld>
            <a:endParaRPr lang="hu-HU"/>
          </a:p>
        </p:txBody>
      </p:sp>
      <p:sp>
        <p:nvSpPr>
          <p:cNvPr id="6" name="Élőláb hely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7" name="Dia számának hely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7AF5BBD-15F9-4995-8F97-78DFBE650D77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363624232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hely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hu-HU" smtClean="0"/>
              <a:t>Mintacím szerkesztése</a:t>
            </a:r>
            <a:endParaRPr lang="hu-HU"/>
          </a:p>
        </p:txBody>
      </p:sp>
      <p:sp>
        <p:nvSpPr>
          <p:cNvPr id="3" name="Szöveg helye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hu-HU" smtClean="0"/>
              <a:t>Mintaszöveg szerkesztése</a:t>
            </a:r>
          </a:p>
          <a:p>
            <a:pPr lvl="1"/>
            <a:r>
              <a:rPr lang="hu-HU" smtClean="0"/>
              <a:t>Második szint</a:t>
            </a:r>
          </a:p>
          <a:p>
            <a:pPr lvl="2"/>
            <a:r>
              <a:rPr lang="hu-HU" smtClean="0"/>
              <a:t>Harmadik szint</a:t>
            </a:r>
          </a:p>
          <a:p>
            <a:pPr lvl="3"/>
            <a:r>
              <a:rPr lang="hu-HU" smtClean="0"/>
              <a:t>Negyedik szint</a:t>
            </a:r>
          </a:p>
          <a:p>
            <a:pPr lvl="4"/>
            <a:r>
              <a:rPr lang="hu-HU" smtClean="0"/>
              <a:t>Ötödik szint</a:t>
            </a:r>
            <a:endParaRPr lang="hu-HU"/>
          </a:p>
        </p:txBody>
      </p:sp>
      <p:sp>
        <p:nvSpPr>
          <p:cNvPr id="4" name="Dátum helye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5924D02-4953-4484-91C4-508D223421CE}" type="datetimeFigureOut">
              <a:rPr lang="hu-HU" smtClean="0"/>
              <a:t>2019.01.21.</a:t>
            </a:fld>
            <a:endParaRPr lang="hu-HU"/>
          </a:p>
        </p:txBody>
      </p:sp>
      <p:sp>
        <p:nvSpPr>
          <p:cNvPr id="5" name="Élőláb helye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hu-HU"/>
          </a:p>
        </p:txBody>
      </p:sp>
      <p:sp>
        <p:nvSpPr>
          <p:cNvPr id="6" name="Dia számának helye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7AF5BBD-15F9-4995-8F97-78DFBE650D77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381108151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hu-H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chart" Target="../charts/chart1.xml"/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Gráfico 31"/>
          <p:cNvGraphicFramePr/>
          <p:nvPr>
            <p:extLst>
              <p:ext uri="{D42A27DB-BD31-4B8C-83A1-F6EECF244321}">
                <p14:modId xmlns:p14="http://schemas.microsoft.com/office/powerpoint/2010/main" val="2323885799"/>
              </p:ext>
            </p:extLst>
          </p:nvPr>
        </p:nvGraphicFramePr>
        <p:xfrm>
          <a:off x="2671462" y="1361095"/>
          <a:ext cx="5139720" cy="376956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2341706904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-téma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5</Words>
  <Application>Microsoft Office PowerPoint</Application>
  <PresentationFormat>Szélesvásznú</PresentationFormat>
  <Paragraphs>1</Paragraphs>
  <Slides>1</Slides>
  <Notes>0</Notes>
  <HiddenSlides>0</HiddenSlides>
  <MMClips>0</MMClips>
  <ScaleCrop>false</ScaleCrop>
  <HeadingPairs>
    <vt:vector size="6" baseType="variant">
      <vt:variant>
        <vt:lpstr>Használt betűtípusok</vt:lpstr>
      </vt:variant>
      <vt:variant>
        <vt:i4>4</vt:i4>
      </vt:variant>
      <vt:variant>
        <vt:lpstr>Téma</vt:lpstr>
      </vt:variant>
      <vt:variant>
        <vt:i4>1</vt:i4>
      </vt:variant>
      <vt:variant>
        <vt:lpstr>Diacímek</vt:lpstr>
      </vt:variant>
      <vt:variant>
        <vt:i4>1</vt:i4>
      </vt:variant>
    </vt:vector>
  </HeadingPairs>
  <TitlesOfParts>
    <vt:vector size="6" baseType="lpstr">
      <vt:lpstr>Arial</vt:lpstr>
      <vt:lpstr>Calibri</vt:lpstr>
      <vt:lpstr>Calibri Light</vt:lpstr>
      <vt:lpstr>DejaVu Sans</vt:lpstr>
      <vt:lpstr>Office-téma</vt:lpstr>
      <vt:lpstr>PowerPoint bemutató</vt:lpstr>
    </vt:vector>
  </TitlesOfParts>
  <Company>NISZ Nemzeti Infokommunikációs Szolgáltató Zrt.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bemutató</dc:title>
  <dc:creator>Kelemen Gábor 2</dc:creator>
  <cp:lastModifiedBy>Kelemen Gábor 2</cp:lastModifiedBy>
  <cp:revision>2</cp:revision>
  <dcterms:created xsi:type="dcterms:W3CDTF">2019-01-17T10:02:02Z</dcterms:created>
  <dcterms:modified xsi:type="dcterms:W3CDTF">2019-01-21T13:00:32Z</dcterms:modified>
</cp:coreProperties>
</file>

<file path=docProps/thumbnail.jpeg>
</file>